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bdd75c69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27bdd75c69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62b3799_5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9162b3799_5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162b3799_3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g29162b3799_3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162b3799_5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162b3799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162b3799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162b3799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162b3799_5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162b3799_5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162b3799_5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Google Shape;480;g29162b3799_5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162b3799_5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Google Shape;498;g29162b3799_5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162b3799_5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Google Shape;516;g29162b3799_5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b2708f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5b2708f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bdd75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bdd75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162b3799_5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9162b3799_5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7bdd75c69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7bdd75c69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7bdd75c69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bdd75c69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7bdd75c69_0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7bdd75c69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27bdd75c69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bdd75c69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27bdd75c69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7bdd75c69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7bdd75c69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7bdd75c69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7bdd75c69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bdd75ce4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7bdd75ce4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7bdd75c69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7bdd75c69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162b3799_5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9162b3799_5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7bdd75c69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7bdd75c69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bdd75c69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7bdd75c69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b31008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5b31008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bdd75c69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7bdd75c69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6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dd75c6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7bdd75c6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162b3799_5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9162b3799_5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dd75c6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7bdd75c69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dd75c69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7bdd75c69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bdd75c69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7bdd75c69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5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Google Shape;2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Google Shape;21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Google Shape;21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Google Shape;371;p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Google Shape;3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4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Google Shape;374;p6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Google Shape;375;p64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Google Shape;376;p64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Google Shape;377;p64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Google Shape;378;p64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Google Shape;379;p64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Google Shape;380;p64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Google Shape;381;p64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Google Shape;382;p64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Google Shape;383;p64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Google Shape;38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Google Shape;386;p64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Google Shape;387;p64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Google Shape;388;p64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Google Shape;389;p64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Google Shape;390;p64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Google Shape;396;p65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Google Shape;397;p65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Google Shape;398;p65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Google Shape;399;p65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Google Shape;400;p6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Google Shape;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Google Shape;403;p65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65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Google Shape;413;p66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Google Shape;4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6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Google Shape;416;p6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Google Shape;417;p66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Google Shape;418;p66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Google Shape;419;p66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Google Shape;420;p66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Google Shape;421;p6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Google Shape;422;p66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Google Shape;423;p66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Google Shape;424;p66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Google Shape;425;p66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Google Shape;42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Google Shape;428;p66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Google Shape;429;p66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66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6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66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Google Shape;451;p67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68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Google Shape;458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68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Google Shape;483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Google Shape;484;p70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Google Shape;485;p70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Google Shape;48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7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Google Shape;495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Google Shape;501;p7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Google Shape;502;p71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Google Shape;503;p7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Google Shape;50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Google Shape;520;p72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Google Shape;521;p72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Google Shape;522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7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7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Google Shape;537;p73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Google Shape;225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Google Shape;2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74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Google Shape;543;p74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Google Shape;5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Google Shape;546;p74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Google Shape;547;p74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Google Shape;548;p7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Google Shape;549;p74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Google Shape;550;p74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Google Shape;551;p74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Google Shape;552;p74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Google Shape;553;p74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7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Google Shape;555;p74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Google Shape;556;p74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Google Shape;55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Google Shape;559;p74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Google Shape;560;p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Google Shape;566;p75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Google Shape;5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Google Shape;5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Google Shape;57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Google Shape;57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Google Shape;5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Google Shape;582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Google Shape;585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Google Shape;58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Google Shape;58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Google Shape;596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Google Shape;59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Google Shape;59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Google Shape;599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Google Shape;60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Google Shape;601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Google Shape;60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Google Shape;60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Google Shape;60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Google Shape;609;p7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Google Shape;617;p7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Google Shape;618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Google Shape;619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Google Shape;620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Google Shape;621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Google Shape;622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Google Shape;62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Google Shape;626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Google Shape;62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Google Shape;62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Google Shape;63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Google Shape;63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Google Shape;635;p78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Google Shape;641;p79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Google Shape;642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Google Shape;64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Google Shape;64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Google Shape;645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Google Shape;646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Google Shape;64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79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7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Google Shape;650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0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Google Shape;6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Google Shape;658;p80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Google Shape;659;p80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Google Shape;660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Google Shape;661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Google Shape;662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Google Shape;663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Google Shape;664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Google Shape;665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Google Shape;66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80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Google Shape;668;p80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Google Shape;669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Google Shape;670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80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Google Shape;672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80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Google Shape;674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80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Google Shape;67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80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Google Shape;683;p81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Google Shape;691;p82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Google Shape;6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Google Shape;6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3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Google Shape;69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3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Google Shape;2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Google Shape;2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7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Google Shape;236;p57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84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84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Google Shape;71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8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85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Google Shape;7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6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Google Shape;725;p86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87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Google Shape;731;p87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Google Shape;7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8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Google Shape;734;p8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Google Shape;735;p87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Google Shape;736;p87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Google Shape;737;p8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Google Shape;738;p87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Google Shape;739;p87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Google Shape;740;p87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Google Shape;741;p87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Google Shape;74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Google Shape;744;p87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Google Shape;74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Google Shape;751;p88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Google Shape;75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Google Shape;75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9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Google Shape;2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Google Shape;248;p59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Google Shape;249;p5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Google Shape;250;p59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Google Shape;251;p59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Google Shape;25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9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Google Shape;254;p59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59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Google Shape;263;p6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Google Shape;264;p60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Google Shape;2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Google Shape;267;p60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Google Shape;268;p60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Google Shape;269;p6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Google Shape;270;p6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Google Shape;271;p60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Google Shape;272;p60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Google Shape;273;p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Google Shape;274;p60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Google Shape;275;p6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Google Shape;276;p60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Google Shape;27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0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Google Shape;284;p61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Google Shape;285;p6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Google Shape;2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1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Google Shape;288;p61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Google Shape;289;p61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Google Shape;290;p61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Google Shape;291;p6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Google Shape;292;p6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Google Shape;2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Google Shape;2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1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Google Shape;29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1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Google Shape;298;p61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Google Shape;299;p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Google Shape;300;p61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Google Shape;301;p6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Google Shape;30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1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Google Shape;30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Google Shape;310;p62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Google Shape;311;p62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Google Shape;3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Google Shape;314;p62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Google Shape;315;p62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Google Shape;316;p62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Google Shape;317;p62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Google Shape;318;p6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Google Shape;319;p62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Google Shape;320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Google Shape;321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Google Shape;322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62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Google Shape;324;p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Google Shape;32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2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Google Shape;32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2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Google Shape;331;p62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Google Shape;33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Google Shape;334;p62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Google Shape;335;p62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Google Shape;336;p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Google Shape;337;p62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Google Shape;338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2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Google Shape;340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Google Shape;343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Google Shape;350;p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Google Shape;351;p63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Google Shape;35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Google Shape;354;p63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Google Shape;355;p63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Google Shape;356;p63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Google Shape;357;p63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Google Shape;358;p63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Google Shape;359;p6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Google Shape;360;p6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Google Shape;361;p63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Google Shape;362;p63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Google Shape;363;p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Google Shape;36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